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3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UserXP\&#1056;&#1072;&#1073;&#1086;&#1095;&#1080;&#1081;%20&#1089;&#1090;&#1086;&#1083;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cat>
            <c:strRef>
              <c:f>Лист3!$I$8:$I$14</c:f>
              <c:strCache>
                <c:ptCount val="7"/>
                <c:pt idx="0">
                  <c:v>здоровье</c:v>
                </c:pt>
                <c:pt idx="1">
                  <c:v>красота</c:v>
                </c:pt>
                <c:pt idx="2">
                  <c:v>деньги</c:v>
                </c:pt>
                <c:pt idx="3">
                  <c:v>любовь</c:v>
                </c:pt>
                <c:pt idx="4">
                  <c:v>сила</c:v>
                </c:pt>
                <c:pt idx="5">
                  <c:v>добро</c:v>
                </c:pt>
                <c:pt idx="6">
                  <c:v>труд</c:v>
                </c:pt>
              </c:strCache>
            </c:strRef>
          </c:cat>
          <c:val>
            <c:numRef>
              <c:f>Лист3!$J$8:$J$14</c:f>
              <c:numCache>
                <c:formatCode>General</c:formatCode>
                <c:ptCount val="7"/>
                <c:pt idx="0">
                  <c:v>83</c:v>
                </c:pt>
                <c:pt idx="1">
                  <c:v>0</c:v>
                </c:pt>
                <c:pt idx="2">
                  <c:v>5</c:v>
                </c:pt>
                <c:pt idx="3">
                  <c:v>5</c:v>
                </c:pt>
                <c:pt idx="4">
                  <c:v>0</c:v>
                </c:pt>
                <c:pt idx="5">
                  <c:v>2</c:v>
                </c:pt>
                <c:pt idx="6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Конкурс "Математическая шкатулка - 2014"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452A5-7C34-442E-9F2A-AA16F6283A23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Номинация "Бинарный урок"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9726A3-9C6F-4A53-805A-E8BB093767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72140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Конкурс "Математическая шкатулка - 2014"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1FB9E-3303-448C-BCAB-8A463317ACF9}" type="datetimeFigureOut">
              <a:rPr lang="ru-RU" smtClean="0"/>
              <a:t>05.03.2015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Номинация "Бинарный урок"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139BF-56D9-4CD6-950D-134BC511F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904826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 smtClean="0"/>
              <a:t>Номинация "Бинарный урок"</a:t>
            </a:r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ru-RU" smtClean="0"/>
              <a:t>Конкурс "Математическая шкатулка - 2014"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3/5/2015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92;&#1080;&#1079;&#1084;&#1080;&#1085;&#1091;&#1090;&#1082;&#1072;.pp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«Круговые и столбчатые диаграммы»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4648200"/>
            <a:ext cx="7772400" cy="914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Учитель математики </a:t>
            </a:r>
            <a:r>
              <a:rPr lang="ru-RU" dirty="0" err="1" smtClean="0"/>
              <a:t>Кондюшова</a:t>
            </a:r>
            <a:r>
              <a:rPr lang="ru-RU" dirty="0" smtClean="0"/>
              <a:t> Н.И., </a:t>
            </a:r>
          </a:p>
          <a:p>
            <a:r>
              <a:rPr lang="ru-RU" dirty="0" smtClean="0"/>
              <a:t>учитель информатики Солдатова С.В. </a:t>
            </a:r>
          </a:p>
          <a:p>
            <a:r>
              <a:rPr lang="ru-RU" dirty="0" smtClean="0"/>
              <a:t>МБОУ «СОШ с.Б.Ольшанка </a:t>
            </a:r>
          </a:p>
          <a:p>
            <a:r>
              <a:rPr lang="ru-RU" dirty="0" smtClean="0"/>
              <a:t>Калининского района Саратовской области»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609600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Конкурс «Математическая шкатулка – 2015». </a:t>
            </a:r>
          </a:p>
          <a:p>
            <a:pPr algn="ctr"/>
            <a:r>
              <a:rPr lang="ru-RU" sz="1200" b="1" dirty="0" smtClean="0"/>
              <a:t>Номинация «Бинарный урок» 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r="40250" b="32600"/>
          <a:stretch>
            <a:fillRect/>
          </a:stretch>
        </p:blipFill>
        <p:spPr bwMode="auto">
          <a:xfrm>
            <a:off x="1977628" y="530225"/>
            <a:ext cx="5108972" cy="541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Построить круговую диаграмму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Жизненные ценности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Поставили на первое место</a:t>
                      </a:r>
                      <a:endParaRPr lang="ru-RU" dirty="0"/>
                    </a:p>
                  </a:txBody>
                  <a:tcPr marL="90928" marR="9092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Здоровье 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smtClean="0"/>
                        <a:t>83%</a:t>
                      </a:r>
                      <a:endParaRPr lang="ru-RU"/>
                    </a:p>
                  </a:txBody>
                  <a:tcPr marL="90928" marR="9092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Красота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0%</a:t>
                      </a:r>
                      <a:endParaRPr lang="ru-RU" dirty="0"/>
                    </a:p>
                  </a:txBody>
                  <a:tcPr marL="90928" marR="9092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Деньги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5%</a:t>
                      </a:r>
                      <a:endParaRPr lang="ru-RU" dirty="0"/>
                    </a:p>
                  </a:txBody>
                  <a:tcPr marL="90928" marR="9092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Любовь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5%</a:t>
                      </a:r>
                      <a:endParaRPr lang="ru-RU" dirty="0"/>
                    </a:p>
                  </a:txBody>
                  <a:tcPr marL="90928" marR="9092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Сила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0%</a:t>
                      </a:r>
                      <a:endParaRPr lang="ru-RU" dirty="0"/>
                    </a:p>
                  </a:txBody>
                  <a:tcPr marL="90928" marR="9092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Добро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2%</a:t>
                      </a:r>
                      <a:endParaRPr lang="ru-RU" dirty="0"/>
                    </a:p>
                  </a:txBody>
                  <a:tcPr marL="90928" marR="9092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Труд </a:t>
                      </a:r>
                      <a:endParaRPr lang="ru-RU" dirty="0"/>
                    </a:p>
                  </a:txBody>
                  <a:tcPr marL="90928" marR="9092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5%</a:t>
                      </a:r>
                      <a:endParaRPr lang="ru-RU" dirty="0"/>
                    </a:p>
                  </a:txBody>
                  <a:tcPr marL="90928" marR="90928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Алгоритм создания диаграммы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Открыть программу </a:t>
            </a:r>
            <a:r>
              <a:rPr lang="en-US" dirty="0" smtClean="0"/>
              <a:t>Microsoft </a:t>
            </a:r>
            <a:r>
              <a:rPr lang="en-US" dirty="0" err="1" smtClean="0"/>
              <a:t>Ecxel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Вводим данные с клавиатуры – как обычную таблицу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Выделяем нужный диапазон ячеек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Переходим на вкладку Вставка и выбираем тип диаграммы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Сохраняем полученный файл в свою папку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Закрепить навыки построения диаграмм «ручным способом», навыки чтения диаграмм</a:t>
            </a:r>
          </a:p>
          <a:p>
            <a:r>
              <a:rPr lang="ru-RU" dirty="0" smtClean="0"/>
              <a:t>Научиться строить диаграммы в программе </a:t>
            </a:r>
            <a:r>
              <a:rPr lang="en-US" dirty="0" smtClean="0"/>
              <a:t>Microsoft </a:t>
            </a:r>
            <a:r>
              <a:rPr lang="en-US" dirty="0" err="1" smtClean="0"/>
              <a:t>Ecxel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Расшифруй фразу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 t="1568" r="46289" b="36760"/>
          <a:stretch>
            <a:fillRect/>
          </a:stretch>
        </p:blipFill>
        <p:spPr bwMode="auto">
          <a:xfrm>
            <a:off x="609600" y="533400"/>
            <a:ext cx="7620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lum bright="-10000" contrast="30000"/>
          </a:blip>
          <a:srcRect l="10679" t="47570" r="3402" b="28719"/>
          <a:stretch>
            <a:fillRect/>
          </a:stretch>
        </p:blipFill>
        <p:spPr bwMode="auto">
          <a:xfrm>
            <a:off x="533400" y="533400"/>
            <a:ext cx="807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24000" r="3726" b="32000"/>
          <a:stretch>
            <a:fillRect/>
          </a:stretch>
        </p:blipFill>
        <p:spPr bwMode="auto">
          <a:xfrm>
            <a:off x="3352800" y="1143000"/>
            <a:ext cx="5410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sdamgia.ru/get_file?id=589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57200"/>
            <a:ext cx="5638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pic>
        <p:nvPicPr>
          <p:cNvPr id="4" name="Содержимое 3" descr="http://sdamgia.ru/get_file?id=462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7800" y="457200"/>
            <a:ext cx="6629399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83880" cy="1051560"/>
          </a:xfrm>
        </p:spPr>
        <p:txBody>
          <a:bodyPr/>
          <a:lstStyle/>
          <a:p>
            <a:r>
              <a:rPr lang="ru-RU" dirty="0" err="1" smtClean="0">
                <a:hlinkClick r:id="rId2" action="ppaction://hlinkpres?slideindex=1&amp;slidetitle="/>
              </a:rPr>
              <a:t>Физминутка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43200"/>
            <a:ext cx="8183880" cy="28895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Построить круговую диаграмму «Площади океанов»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r="57718" b="63533"/>
          <a:stretch>
            <a:fillRect/>
          </a:stretch>
        </p:blipFill>
        <p:spPr bwMode="auto">
          <a:xfrm>
            <a:off x="1977628" y="530225"/>
            <a:ext cx="488037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87</TotalTime>
  <Words>152</Words>
  <Application>Microsoft Office PowerPoint</Application>
  <PresentationFormat>Экран (4:3)</PresentationFormat>
  <Paragraphs>42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«Круговые и столбчатые диаграммы»</vt:lpstr>
      <vt:lpstr>Цель урока. </vt:lpstr>
      <vt:lpstr>Расшифруй фразу</vt:lpstr>
      <vt:lpstr>Задание 1</vt:lpstr>
      <vt:lpstr>Задание 4</vt:lpstr>
      <vt:lpstr>Задание 5</vt:lpstr>
      <vt:lpstr>Задание 6</vt:lpstr>
      <vt:lpstr>Физминутка</vt:lpstr>
      <vt:lpstr>Построить круговую диаграмму «Площади океанов»</vt:lpstr>
      <vt:lpstr>Презентация PowerPoint</vt:lpstr>
      <vt:lpstr>Построить круговую диаграмму</vt:lpstr>
      <vt:lpstr>Презентация PowerPoint</vt:lpstr>
      <vt:lpstr>Алгоритм создания диаграммы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soldatova</dc:creator>
  <cp:lastModifiedBy>user</cp:lastModifiedBy>
  <cp:revision>14</cp:revision>
  <dcterms:modified xsi:type="dcterms:W3CDTF">2015-03-05T11:02:34Z</dcterms:modified>
</cp:coreProperties>
</file>